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52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13" r:id="rId48"/>
    <p:sldId id="314" r:id="rId49"/>
    <p:sldId id="315" r:id="rId50"/>
    <p:sldId id="316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08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</a:t>
            </a:r>
            <a:r>
              <a:rPr lang="zh-CN" altLang="en-US"/>
              <a:t>面向对象的与众不同之处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C++17 </a:t>
            </a:r>
            <a:r>
              <a:rPr lang="zh-CN" altLang="en-US"/>
              <a:t>标准，有时会谈到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造成死锁等等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8370" y="3557905"/>
            <a:ext cx="2333625" cy="885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94020" y="6489700"/>
            <a:ext cx="669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我知道可以用</a:t>
            </a:r>
            <a:r>
              <a:rPr lang="en-US" altLang="zh-CN"/>
              <a:t> accumulate </a:t>
            </a:r>
            <a:r>
              <a:rPr lang="zh-CN" altLang="en-US"/>
              <a:t>啦！但是为了引出</a:t>
            </a:r>
            <a:r>
              <a:rPr lang="en-US" altLang="zh-CN"/>
              <a:t> lambda </a:t>
            </a:r>
            <a:r>
              <a:rPr lang="zh-CN" altLang="en-US"/>
              <a:t>表达式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5509</Words>
  <Application>WPS Presentation</Application>
  <PresentationFormat>宽屏</PresentationFormat>
  <Paragraphs>300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SimSun</vt:lpstr>
      <vt:lpstr>Wingdings</vt:lpstr>
      <vt:lpstr>Liberation Sans</vt:lpstr>
      <vt:lpstr>Adobe New Century Schoolbook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Helvetica</vt:lpstr>
      <vt:lpstr>Office Theme</vt:lpstr>
      <vt:lpstr>现代C++为何现代？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PowerPoint 演示文稿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PowerPoint 演示文稿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三五法则：拷贝赋值函数</vt:lpstr>
      <vt:lpstr>C++11：为什么区分拷贝和移动？</vt:lpstr>
      <vt:lpstr>PowerPoint 演示文稿</vt:lpstr>
      <vt:lpstr>C++11：为什么区分拷贝和移动？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RAII 解决内存管理的问题：unique_ptr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522</cp:revision>
  <dcterms:created xsi:type="dcterms:W3CDTF">2021-12-12T09:05:04Z</dcterms:created>
  <dcterms:modified xsi:type="dcterms:W3CDTF">2021-12-12T09:05:04Z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